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2E8B"/>
    <a:srgbClr val="14348F"/>
    <a:srgbClr val="162E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6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FA9E0B-35B8-BEB4-906C-16A554F048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65C6711-0452-66C7-B1C0-0489ED9B85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80FA62-80D7-BBF2-EB0B-793A126FD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2341E-C0FA-4DD7-98D4-88ED883B780A}" type="datetimeFigureOut">
              <a:rPr lang="zh-CN" altLang="en-US" smtClean="0"/>
              <a:t>2024/10/28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555762-54BE-F4DA-8C34-55292C0D2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97F145A-BF6D-8949-9483-CE2693BC0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B1A22-21C0-4E18-AC8E-F7B47A9171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0345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BFED7E-C500-E39E-BAAA-02291EFFA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A179DCD-65CC-917F-BE71-3B9204B3DC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B903109-C2D4-EDD5-B6DF-233E15716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2341E-C0FA-4DD7-98D4-88ED883B780A}" type="datetimeFigureOut">
              <a:rPr lang="zh-CN" altLang="en-US" smtClean="0"/>
              <a:t>2024/10/28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969108E-8134-3617-6129-8F2C11553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5603CEC-8D4C-BCF5-BF7D-7E789E3AA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B1A22-21C0-4E18-AC8E-F7B47A9171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1900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8A41BCA-15EB-4043-CB20-A3C0FFB5B6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2039C86-3D93-7319-7D6A-8E76AA8F38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AC07A1-C601-68C7-9D82-BCD8B5687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2341E-C0FA-4DD7-98D4-88ED883B780A}" type="datetimeFigureOut">
              <a:rPr lang="zh-CN" altLang="en-US" smtClean="0"/>
              <a:t>2024/10/28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E4252E-B244-357D-6B48-3D77D26CC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E338443-285C-6BED-DABE-4262A22E9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B1A22-21C0-4E18-AC8E-F7B47A9171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464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52E16A-014D-02C8-9A2C-F0AC36F7C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9CA06B-16A8-4A0B-06BF-8E30794AE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789198B-BBDB-BD8D-AE0F-B3804D449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2341E-C0FA-4DD7-98D4-88ED883B780A}" type="datetimeFigureOut">
              <a:rPr lang="zh-CN" altLang="en-US" smtClean="0"/>
              <a:t>2024/10/28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7906606-D1B9-7DCA-961B-5EEE750F7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35CAA9-F2F7-ECC2-7662-CD4A9D2B0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B1A22-21C0-4E18-AC8E-F7B47A9171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64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365E3F-D587-7AC3-3763-B6C30ECFB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56AFE1-D290-60EF-56D7-02A074610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6577AE-C171-A804-66C6-3F27E7FC4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2341E-C0FA-4DD7-98D4-88ED883B780A}" type="datetimeFigureOut">
              <a:rPr lang="zh-CN" altLang="en-US" smtClean="0"/>
              <a:t>2024/10/28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557657-7763-9DAC-A467-DE563865A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D6155E-653C-001C-059A-AE1D6D5FE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B1A22-21C0-4E18-AC8E-F7B47A9171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392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13895E-2A13-58E6-6B4A-C4C0122D7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4DFD9C9-3A42-9C01-ADDF-604498E0B8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0F573A4-BFCB-746E-8BF5-5BAD9A717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08FDDD9-63FE-B50C-42BA-5EF3610B6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2341E-C0FA-4DD7-98D4-88ED883B780A}" type="datetimeFigureOut">
              <a:rPr lang="zh-CN" altLang="en-US" smtClean="0"/>
              <a:t>2024/10/28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36A8F68-17CE-87DC-0832-7FD27DAB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E40934F-F3D9-5F12-FDB8-7A066E606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B1A22-21C0-4E18-AC8E-F7B47A9171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442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01B7B6-A943-D6FA-2656-A3B47624A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787ECD-2578-795F-6767-A69246392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BB99C29-E23F-4ACA-BC2C-D762BA7F8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1504327-B02C-4F75-EE62-F0EBE4D0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7A13022-01FD-F69B-1D07-540941DB14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1F2729D-2164-F177-7311-112C1B1F1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2341E-C0FA-4DD7-98D4-88ED883B780A}" type="datetimeFigureOut">
              <a:rPr lang="zh-CN" altLang="en-US" smtClean="0"/>
              <a:t>2024/10/28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815A008-4876-DE4E-4344-85DFD6E3E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2EED39-98A7-9E2C-ADDC-CA183FA37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B1A22-21C0-4E18-AC8E-F7B47A9171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2901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A5D1CE-F0C9-4A4A-27DE-5622A62EE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A3B7FBC-FD0B-AC78-C307-476F22B93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2341E-C0FA-4DD7-98D4-88ED883B780A}" type="datetimeFigureOut">
              <a:rPr lang="zh-CN" altLang="en-US" smtClean="0"/>
              <a:t>2024/10/28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A56CC4A-76A9-448A-C175-21AC32ECA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98EECEE-9DAF-248A-8B86-A0E427E60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B1A22-21C0-4E18-AC8E-F7B47A9171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6825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C3DC879-271F-4626-996F-45050F5EA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2341E-C0FA-4DD7-98D4-88ED883B780A}" type="datetimeFigureOut">
              <a:rPr lang="zh-CN" altLang="en-US" smtClean="0"/>
              <a:t>2024/10/28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96CCA82-B108-9519-0258-A82D72499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08B0034-922C-4A4B-B0F9-623F1A736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B1A22-21C0-4E18-AC8E-F7B47A9171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5521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DD5AFF-62AB-A61F-09E6-E44285C11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4F659A-81BA-5793-4F12-A45C26CB8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52644B5-EC63-76DA-396F-CA7D86EA2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7DFDA3A-FF52-606D-8DC6-E3F2F5F77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2341E-C0FA-4DD7-98D4-88ED883B780A}" type="datetimeFigureOut">
              <a:rPr lang="zh-CN" altLang="en-US" smtClean="0"/>
              <a:t>2024/10/28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A393E78-EDDF-E025-F89C-566B8FAB6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4EC3AB7-1A72-E455-45A6-5B9921C86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B1A22-21C0-4E18-AC8E-F7B47A9171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1521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80AB35-48A9-0F6B-BF4E-906650022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F86EAC5-2BD7-3257-EEAC-86F484234C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C065A31-1034-8FA3-6FA0-80EC0A750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4A7DEEC-D893-BDF1-E5AE-4540540F5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2341E-C0FA-4DD7-98D4-88ED883B780A}" type="datetimeFigureOut">
              <a:rPr lang="zh-CN" altLang="en-US" smtClean="0"/>
              <a:t>2024/10/28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BC9CBED-CC05-F510-8858-D0BD0767D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094E8FB-5E0D-2F52-2F42-F727CA504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B1A22-21C0-4E18-AC8E-F7B47A9171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939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1E251BB-13A6-FC64-D5C9-9A8FB1678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3DA3D6B-0D35-F6D5-A288-5A5CD988A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537383-5B8F-219D-64BD-F7063CDF73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2341E-C0FA-4DD7-98D4-88ED883B780A}" type="datetimeFigureOut">
              <a:rPr lang="zh-CN" altLang="en-US" smtClean="0"/>
              <a:t>2024/10/28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4BF0AC6-0CD7-155A-1D32-61562051DF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A055DF-6D54-93C9-FE21-4A3A2964B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B1A22-21C0-4E18-AC8E-F7B47A9171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6499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3350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34DF98-E84D-39AA-0668-5E4FB05F7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1" y="456541"/>
            <a:ext cx="4891314" cy="34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70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6AB9A2-B716-1FB1-1148-6B75B622D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FD8A64-7056-2769-F8F0-3EB1F6D75C91}"/>
              </a:ext>
            </a:extLst>
          </p:cNvPr>
          <p:cNvSpPr txBox="1">
            <a:spLocks/>
          </p:cNvSpPr>
          <p:nvPr/>
        </p:nvSpPr>
        <p:spPr>
          <a:xfrm>
            <a:off x="1949808" y="800384"/>
            <a:ext cx="8292385" cy="5257232"/>
          </a:xfrm>
          <a:prstGeom prst="rect">
            <a:avLst/>
          </a:prstGeom>
        </p:spPr>
        <p:txBody>
          <a:bodyPr lIns="52693" tIns="26346" rIns="52693" bIns="26346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7000" b="1" dirty="0">
                <a:solidFill>
                  <a:srgbClr val="162E8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You!</a:t>
            </a:r>
            <a:endParaRPr lang="zh-CN" altLang="en-US" sz="7000" b="1" dirty="0">
              <a:solidFill>
                <a:srgbClr val="162E8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5408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</Words>
  <Application>Microsoft Office PowerPoint</Application>
  <PresentationFormat>宽屏</PresentationFormat>
  <Paragraphs>1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8" baseType="lpstr">
      <vt:lpstr>等线</vt:lpstr>
      <vt:lpstr>等线 Light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 刚</dc:creator>
  <cp:lastModifiedBy>ang g</cp:lastModifiedBy>
  <cp:revision>9</cp:revision>
  <dcterms:created xsi:type="dcterms:W3CDTF">2022-10-20T09:53:32Z</dcterms:created>
  <dcterms:modified xsi:type="dcterms:W3CDTF">2024-10-28T14:35:22Z</dcterms:modified>
</cp:coreProperties>
</file>